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7"/>
  </p:notesMasterIdLst>
  <p:handoutMasterIdLst>
    <p:handoutMasterId r:id="rId18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396" r:id="rId9"/>
    <p:sldId id="417" r:id="rId10"/>
    <p:sldId id="424" r:id="rId11"/>
    <p:sldId id="416" r:id="rId12"/>
    <p:sldId id="426" r:id="rId13"/>
    <p:sldId id="428" r:id="rId14"/>
    <p:sldId id="427" r:id="rId15"/>
    <p:sldId id="429" r:id="rId16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396"/>
            <p14:sldId id="417"/>
            <p14:sldId id="424"/>
            <p14:sldId id="416"/>
            <p14:sldId id="426"/>
            <p14:sldId id="428"/>
            <p14:sldId id="427"/>
            <p14:sldId id="4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72976" autoAdjust="0"/>
  </p:normalViewPr>
  <p:slideViewPr>
    <p:cSldViewPr snapToGrid="0" snapToObjects="1">
      <p:cViewPr varScale="1">
        <p:scale>
          <a:sx n="62" d="100"/>
          <a:sy n="62" d="100"/>
        </p:scale>
        <p:origin x="1334" y="67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rgbClr val="FF0000"/>
                </a:solidFill>
              </a:rPr>
              <a:t>TITLE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rgbClr val="FF0000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2337A793-B576-428F-AF85-BCC0AE724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11" y="3029040"/>
            <a:ext cx="10521378" cy="2816040"/>
          </a:xfrm>
          <a:prstGeom prst="rect">
            <a:avLst/>
          </a:prstGeom>
        </p:spPr>
      </p:pic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1767292" y="1594333"/>
            <a:ext cx="3928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spots.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Interferences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spots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2094634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420607" y="1670676"/>
            <a:ext cx="1550025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59998" y="4485503"/>
            <a:ext cx="672999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8" y="5449331"/>
            <a:ext cx="7767959" cy="705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High </a:t>
            </a:r>
            <a:r>
              <a:rPr lang="es-ES" sz="1600" spc="300" dirty="0" err="1"/>
              <a:t>power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6" y="5156943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Low </a:t>
            </a:r>
            <a:r>
              <a:rPr lang="es-ES" sz="1600" spc="300" dirty="0" err="1"/>
              <a:t>power</a:t>
            </a:r>
            <a:r>
              <a:rPr lang="es-ES" sz="1600" spc="300" dirty="0"/>
              <a:t>, </a:t>
            </a:r>
          </a:p>
          <a:p>
            <a:pPr rtl="0"/>
            <a:r>
              <a:rPr lang="es-ES" sz="1600" spc="300" dirty="0" err="1"/>
              <a:t>Isolated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7" y="4193115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Low </a:t>
            </a:r>
            <a:r>
              <a:rPr lang="es-ES" sz="1600" spc="300" dirty="0" err="1"/>
              <a:t>power</a:t>
            </a:r>
            <a:r>
              <a:rPr lang="es-ES" sz="1600" spc="300" dirty="0"/>
              <a:t>, </a:t>
            </a:r>
          </a:p>
          <a:p>
            <a:pPr rtl="0"/>
            <a:r>
              <a:rPr lang="es-ES" sz="1600" spc="300" dirty="0" err="1"/>
              <a:t>Main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5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1844674"/>
            <a:ext cx="314436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Minimal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Removed ground plane under inductor.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5ED3264-0816-44BC-95F9-595B6E3E38D2}"/>
              </a:ext>
            </a:extLst>
          </p:cNvPr>
          <p:cNvSpPr/>
          <p:nvPr/>
        </p:nvSpPr>
        <p:spPr>
          <a:xfrm>
            <a:off x="7870785" y="2882096"/>
            <a:ext cx="1203767" cy="2338086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A8EE985-FCC3-4FEC-B2BC-52C796C67E80}"/>
              </a:ext>
            </a:extLst>
          </p:cNvPr>
          <p:cNvSpPr/>
          <p:nvPr/>
        </p:nvSpPr>
        <p:spPr>
          <a:xfrm>
            <a:off x="6539696" y="2687256"/>
            <a:ext cx="868101" cy="93562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963FC40-C19E-4061-9133-E18839105188}"/>
              </a:ext>
            </a:extLst>
          </p:cNvPr>
          <p:cNvSpPr/>
          <p:nvPr/>
        </p:nvSpPr>
        <p:spPr>
          <a:xfrm>
            <a:off x="587374" y="1747777"/>
            <a:ext cx="2618813" cy="775503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2949740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051262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DA7C26F-5B84-4E2B-9112-6ABA5FD7C702}"/>
              </a:ext>
            </a:extLst>
          </p:cNvPr>
          <p:cNvSpPr/>
          <p:nvPr/>
        </p:nvSpPr>
        <p:spPr>
          <a:xfrm>
            <a:off x="587373" y="5154272"/>
            <a:ext cx="2618814" cy="96849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3DCBC11-265E-460A-86F6-B8C4A831CCB7}"/>
              </a:ext>
            </a:extLst>
          </p:cNvPr>
          <p:cNvSpPr/>
          <p:nvPr/>
        </p:nvSpPr>
        <p:spPr>
          <a:xfrm>
            <a:off x="3940233" y="1777864"/>
            <a:ext cx="1964208" cy="184501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E028F795-0B51-441A-AB7D-244E34B1CB1D}"/>
              </a:ext>
            </a:extLst>
          </p:cNvPr>
          <p:cNvSpPr txBox="1"/>
          <p:nvPr/>
        </p:nvSpPr>
        <p:spPr>
          <a:xfrm>
            <a:off x="587374" y="2752615"/>
            <a:ext cx="3144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Isolation bridge under high and low voltage.. 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23A0E08-58D5-4A2D-A755-A7F5784F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51DFC5F-46D6-47CE-9296-89D58B140901}"/>
              </a:ext>
            </a:extLst>
          </p:cNvPr>
          <p:cNvSpPr/>
          <p:nvPr/>
        </p:nvSpPr>
        <p:spPr>
          <a:xfrm>
            <a:off x="10086979" y="2114510"/>
            <a:ext cx="688114" cy="376730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BB31999-E2EA-4716-A95F-0947DEDBE22E}"/>
              </a:ext>
            </a:extLst>
          </p:cNvPr>
          <p:cNvSpPr/>
          <p:nvPr/>
        </p:nvSpPr>
        <p:spPr>
          <a:xfrm>
            <a:off x="522801" y="2684844"/>
            <a:ext cx="3208939" cy="96039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43BF9068-42EB-4E25-8CBF-7D02C082F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" b="2404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627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>
                <a:solidFill>
                  <a:srgbClr val="FF0000"/>
                </a:solidFill>
              </a:rPr>
              <a:t>I don’t know what else to say here.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A25F8807-2410-475D-B566-4E616D37272D}"/>
              </a:ext>
            </a:extLst>
          </p:cNvPr>
          <p:cNvSpPr txBox="1"/>
          <p:nvPr/>
        </p:nvSpPr>
        <p:spPr>
          <a:xfrm>
            <a:off x="7807280" y="3303065"/>
            <a:ext cx="41040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000" spc="300" dirty="0">
                <a:solidFill>
                  <a:srgbClr val="FF0000"/>
                </a:solidFill>
              </a:rPr>
              <a:t>Include picture.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spc="300" dirty="0"/>
              <a:t>The </a:t>
            </a:r>
            <a:r>
              <a:rPr lang="en-GB" sz="1200" spc="300" dirty="0" err="1"/>
              <a:t>Groene</a:t>
            </a:r>
            <a:r>
              <a:rPr lang="en-GB" sz="1200" spc="300" dirty="0"/>
              <a:t> </a:t>
            </a:r>
            <a:r>
              <a:rPr lang="en-GB" sz="1200" spc="300" dirty="0" err="1"/>
              <a:t>Energie</a:t>
            </a:r>
            <a:r>
              <a:rPr lang="en-GB" sz="1200" spc="300" dirty="0"/>
              <a:t>: https://www.dgem.nl/nl/zonne-energie/opbrengstvariabelen-zonnepanelen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10D1697-A564-43AA-B9EE-407F856E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71631"/>
            <a:ext cx="7604150" cy="4188429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423622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487930"/>
            <a:ext cx="6275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Module integrated converter.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MIC characteristics</a:t>
            </a: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- Consider pros and cons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607969" y="2206927"/>
            <a:ext cx="64744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>
                <a:solidFill>
                  <a:srgbClr val="FF0000"/>
                </a:solidFill>
              </a:rPr>
              <a:t>Are we saying anything else? Cost?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A48C09CD-C0CF-43CF-8951-42CF5BE85F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PCB layout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1767292" y="1594333"/>
            <a:ext cx="3928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</p:txBody>
      </p:sp>
      <p:pic>
        <p:nvPicPr>
          <p:cNvPr id="7" name="Imagen 6" descr="Imagen que contiene cielo&#10;&#10;Descripción generada automáticamente">
            <a:extLst>
              <a:ext uri="{FF2B5EF4-FFF2-40B4-BE49-F238E27FC236}">
                <a16:creationId xmlns:a16="http://schemas.microsoft.com/office/drawing/2014/main" id="{AE708018-2C93-40E1-8146-7771AF7D2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59" y="3063316"/>
            <a:ext cx="8523282" cy="271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235</TotalTime>
  <Words>277</Words>
  <Application>Microsoft Office PowerPoint</Application>
  <PresentationFormat>Panorámica</PresentationFormat>
  <Paragraphs>135</Paragraphs>
  <Slides>15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AAU PowerPoint</vt:lpstr>
      <vt:lpstr>TITLE</vt:lpstr>
      <vt:lpstr>CONTENT</vt:lpstr>
      <vt:lpstr>Introduction</vt:lpstr>
      <vt:lpstr>Motivation</vt:lpstr>
      <vt:lpstr>Existing problem</vt:lpstr>
      <vt:lpstr>What is a module integrated converter (MIC)?</vt:lpstr>
      <vt:lpstr>MIC characteristics - Consider pros and cons</vt:lpstr>
      <vt:lpstr>PCB layout</vt:lpstr>
      <vt:lpstr>Power circuitry</vt:lpstr>
      <vt:lpstr>Driving circuitry</vt:lpstr>
      <vt:lpstr>PCB layout</vt:lpstr>
      <vt:lpstr>Hot and cold spots</vt:lpstr>
      <vt:lpstr>Interferences</vt:lpstr>
      <vt:lpstr>Isolations</vt:lpstr>
      <vt:lpstr>Others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484</cp:revision>
  <cp:lastPrinted>2017-03-09T03:48:56Z</cp:lastPrinted>
  <dcterms:created xsi:type="dcterms:W3CDTF">2016-11-10T06:07:03Z</dcterms:created>
  <dcterms:modified xsi:type="dcterms:W3CDTF">2019-01-07T20:24:54Z</dcterms:modified>
</cp:coreProperties>
</file>